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9144000" cy="6858000" type="screen4x3"/>
  <p:notesSz cx="6888163" cy="100187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274" autoAdjust="0"/>
  </p:normalViewPr>
  <p:slideViewPr>
    <p:cSldViewPr>
      <p:cViewPr varScale="1">
        <p:scale>
          <a:sx n="123" d="100"/>
          <a:sy n="123" d="100"/>
        </p:scale>
        <p:origin x="186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 eaLnBrk="1" hangingPunct="1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 eaLnBrk="1" hangingPunct="1">
              <a:defRPr sz="1300"/>
            </a:lvl1pPr>
          </a:lstStyle>
          <a:p>
            <a:pPr>
              <a:defRPr/>
            </a:pPr>
            <a:fld id="{57EB1F6B-1A47-4FC5-A936-D24E3A75E1BC}" type="datetimeFigureOut">
              <a:rPr lang="ja-JP" altLang="en-US"/>
              <a:pPr>
                <a:defRPr/>
              </a:pPr>
              <a:t>2023/2/13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515475"/>
            <a:ext cx="2984500" cy="501650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 eaLnBrk="1" hangingPunct="1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902075" y="9515475"/>
            <a:ext cx="2984500" cy="501650"/>
          </a:xfrm>
          <a:prstGeom prst="rect">
            <a:avLst/>
          </a:prstGeom>
        </p:spPr>
        <p:txBody>
          <a:bodyPr vert="horz" wrap="square" lIns="96606" tIns="48303" rIns="96606" bIns="4830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65FD52D3-BBDA-4F4A-A581-3B720FEDBC4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71220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3238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3238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pPr>
              <a:defRPr/>
            </a:pPr>
            <a:fld id="{268C41B2-33A2-474B-AD47-E06907D48D80}" type="datetimeFigureOut">
              <a:rPr lang="ja-JP" altLang="en-US"/>
              <a:pPr>
                <a:defRPr/>
              </a:pPr>
              <a:t>2023/2/13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2538"/>
            <a:ext cx="450691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0213" cy="3944937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5475"/>
            <a:ext cx="2984500" cy="503238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2075" y="9515475"/>
            <a:ext cx="2984500" cy="503238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pPr>
              <a:defRPr/>
            </a:pPr>
            <a:fld id="{C47BBDB2-F7DD-463E-849A-E881015647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06193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05D93-16D3-43C2-B436-ADFEA1B61323}" type="datetimeFigureOut">
              <a:rPr lang="ja-JP" altLang="en-US"/>
              <a:pPr>
                <a:defRPr/>
              </a:pPr>
              <a:t>2023/2/13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2BCE0-1A08-4215-AFDF-B8C3AB4A9D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1890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F7360-62F2-40DC-9C59-1BCDF3CF055D}" type="datetimeFigureOut">
              <a:rPr lang="ja-JP" altLang="en-US"/>
              <a:pPr>
                <a:defRPr/>
              </a:pPr>
              <a:t>2023/2/13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CC8D8-A298-4CE4-B908-8F9DFA232E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23411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F6903-F3D0-4651-BCD7-914CFF3BEF5A}" type="datetimeFigureOut">
              <a:rPr lang="ja-JP" altLang="en-US"/>
              <a:pPr>
                <a:defRPr/>
              </a:pPr>
              <a:t>2023/2/13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7FB26-D009-4D24-9B6A-5538123048F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6945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86A8B-3519-46D1-8425-8F340B733C14}" type="datetimeFigureOut">
              <a:rPr lang="ja-JP" altLang="en-US"/>
              <a:pPr>
                <a:defRPr/>
              </a:pPr>
              <a:t>2023/2/13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50DD9-C164-403C-9594-B54370031DC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11909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0651C-6DD9-4ABE-A5AD-0EA18E0EBACB}" type="datetimeFigureOut">
              <a:rPr lang="ja-JP" altLang="en-US"/>
              <a:pPr>
                <a:defRPr/>
              </a:pPr>
              <a:t>2023/2/13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CE672-7B09-4D1B-B670-99341999F21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4290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D6841-7EAA-45F9-AAF4-8030DA43D853}" type="datetimeFigureOut">
              <a:rPr lang="ja-JP" altLang="en-US"/>
              <a:pPr>
                <a:defRPr/>
              </a:pPr>
              <a:t>2023/2/13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4AB5F-DF60-46FF-936C-2043A748F8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6108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E3C77-7AEB-40CF-81BC-6BFF0F943DAE}" type="datetimeFigureOut">
              <a:rPr lang="ja-JP" altLang="en-US"/>
              <a:pPr>
                <a:defRPr/>
              </a:pPr>
              <a:t>2023/2/13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726FA-730A-4953-AB7D-130E525194F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51034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9BC0A-6479-4F95-9D7C-D431FA953560}" type="datetimeFigureOut">
              <a:rPr lang="ja-JP" altLang="en-US"/>
              <a:pPr>
                <a:defRPr/>
              </a:pPr>
              <a:t>2023/2/13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04D4D-C9C9-4B29-8547-0A32BCB4D3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0598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DD050-AF4F-4375-B812-60A712DE9450}" type="datetimeFigureOut">
              <a:rPr lang="ja-JP" altLang="en-US"/>
              <a:pPr>
                <a:defRPr/>
              </a:pPr>
              <a:t>2023/2/13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DF3F5-EB3A-47BE-8E53-98983225945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74716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838E4-96A2-4C77-8B4E-2EA7013B98D1}" type="datetimeFigureOut">
              <a:rPr lang="ja-JP" altLang="en-US"/>
              <a:pPr>
                <a:defRPr/>
              </a:pPr>
              <a:t>2023/2/13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5C9BA-0CA7-4AEE-AF56-41C0B484E2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0353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574DC-3DB1-4C70-AF9F-66517D9A7D15}" type="datetimeFigureOut">
              <a:rPr lang="ja-JP" altLang="en-US"/>
              <a:pPr>
                <a:defRPr/>
              </a:pPr>
              <a:t>2023/2/13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4D076-3CF2-44E4-A05D-20288330AF6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11946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EDFB94A-60A4-42C2-958C-FC5DD7F5D58E}" type="datetimeFigureOut">
              <a:rPr lang="ja-JP" altLang="en-US"/>
              <a:pPr>
                <a:defRPr/>
              </a:pPr>
              <a:t>2023/2/13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A587C48-6F8C-4C64-9D42-B6F40F46DF2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6" descr="The Japanese Breast Cancer Socie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688" y="476672"/>
            <a:ext cx="80962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テキスト ボックス 6"/>
          <p:cNvSpPr txBox="1">
            <a:spLocks noChangeArrowheads="1"/>
          </p:cNvSpPr>
          <p:nvPr/>
        </p:nvSpPr>
        <p:spPr bwMode="auto">
          <a:xfrm>
            <a:off x="357188" y="1310109"/>
            <a:ext cx="3416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筆頭演者の利益相反状態の開示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2832360"/>
              </p:ext>
            </p:extLst>
          </p:nvPr>
        </p:nvGraphicFramePr>
        <p:xfrm>
          <a:off x="457200" y="1743497"/>
          <a:ext cx="8362951" cy="4600573"/>
        </p:xfrm>
        <a:graphic>
          <a:graphicData uri="http://schemas.openxmlformats.org/drawingml/2006/table">
            <a:tbl>
              <a:tblPr/>
              <a:tblGrid>
                <a:gridCol w="29186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6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973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483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latin typeface="Times"/>
                          <a:ea typeface="ＭＳ 明朝"/>
                          <a:cs typeface="Times New Roman"/>
                        </a:rPr>
                        <a:t>　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5" marR="46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latin typeface="Times"/>
                          <a:ea typeface="ＭＳ 明朝"/>
                          <a:cs typeface="Times New Roman"/>
                        </a:rPr>
                        <a:t>該当の状況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5" marR="46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latin typeface="Times"/>
                          <a:ea typeface="ＭＳ 明朝"/>
                          <a:cs typeface="Times New Roman"/>
                        </a:rPr>
                        <a:t>企業名等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5" marR="46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3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latin typeface="ＭＳ 明朝"/>
                          <a:ea typeface="平成明朝"/>
                          <a:cs typeface="Times New Roman"/>
                        </a:rPr>
                        <a:t>(1) </a:t>
                      </a:r>
                      <a:r>
                        <a:rPr lang="ja-JP" sz="2000" kern="0" dirty="0">
                          <a:latin typeface="Times"/>
                          <a:ea typeface="ＭＳ 明朝"/>
                          <a:cs typeface="Times New Roman"/>
                        </a:rPr>
                        <a:t>役員・顧</a:t>
                      </a:r>
                      <a:r>
                        <a:rPr lang="ja-JP" altLang="en-US" sz="2000" kern="0" dirty="0">
                          <a:latin typeface="Times"/>
                          <a:ea typeface="ＭＳ 明朝"/>
                          <a:cs typeface="Times New Roman"/>
                        </a:rPr>
                        <a:t>問</a:t>
                      </a:r>
                      <a:r>
                        <a:rPr lang="ja-JP" sz="2000" kern="0" dirty="0">
                          <a:latin typeface="Times"/>
                          <a:ea typeface="ＭＳ 明朝"/>
                          <a:cs typeface="Times New Roman"/>
                        </a:rPr>
                        <a:t>職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5" marR="46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0" dirty="0">
                          <a:latin typeface="Times"/>
                          <a:ea typeface="ＭＳ 明朝"/>
                          <a:cs typeface="Times New Roman"/>
                        </a:rPr>
                        <a:t>あり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5" marR="46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0" dirty="0">
                          <a:latin typeface="Times"/>
                          <a:ea typeface="ＭＳ 明朝"/>
                          <a:cs typeface="Times New Roman"/>
                        </a:rPr>
                        <a:t>Ｘベンチャー企業</a:t>
                      </a:r>
                      <a:r>
                        <a:rPr lang="ja-JP" sz="2000" kern="0" dirty="0">
                          <a:latin typeface="Times"/>
                          <a:ea typeface="ＭＳ 明朝"/>
                          <a:cs typeface="Times New Roman"/>
                        </a:rPr>
                        <a:t>　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5" marR="46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2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latin typeface="ＭＳ 明朝"/>
                          <a:ea typeface="平成明朝"/>
                          <a:cs typeface="Times New Roman"/>
                        </a:rPr>
                        <a:t>(2) </a:t>
                      </a:r>
                      <a:r>
                        <a:rPr lang="ja-JP" sz="2000" kern="0" dirty="0">
                          <a:latin typeface="Times"/>
                          <a:ea typeface="ＭＳ 明朝"/>
                          <a:cs typeface="Times New Roman"/>
                        </a:rPr>
                        <a:t>株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5" marR="46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0" dirty="0">
                          <a:latin typeface="Times"/>
                          <a:ea typeface="ＭＳ 明朝"/>
                          <a:cs typeface="Times New Roman"/>
                        </a:rPr>
                        <a:t>あり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5" marR="46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0" dirty="0">
                          <a:latin typeface="Times"/>
                          <a:ea typeface="ＭＳ 明朝"/>
                          <a:cs typeface="Times New Roman"/>
                        </a:rPr>
                        <a:t>Ａ製薬、Ｙベンチャー企業</a:t>
                      </a:r>
                      <a:r>
                        <a:rPr lang="ja-JP" sz="2000" kern="0" dirty="0">
                          <a:latin typeface="Times"/>
                          <a:ea typeface="ＭＳ 明朝"/>
                          <a:cs typeface="Times New Roman"/>
                        </a:rPr>
                        <a:t>　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5" marR="46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2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latin typeface="ＭＳ 明朝"/>
                          <a:ea typeface="平成明朝"/>
                          <a:cs typeface="Times New Roman"/>
                        </a:rPr>
                        <a:t>(3) </a:t>
                      </a:r>
                      <a:r>
                        <a:rPr lang="ja-JP" sz="2000" kern="0" dirty="0">
                          <a:latin typeface="Times"/>
                          <a:ea typeface="ＭＳ 明朝"/>
                          <a:cs typeface="Times New Roman"/>
                        </a:rPr>
                        <a:t>特許使用料　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5" marR="46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latin typeface="Times"/>
                          <a:ea typeface="ＭＳ 明朝"/>
                          <a:cs typeface="Times New Roman"/>
                        </a:rPr>
                        <a:t>なし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5" marR="46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latin typeface="Times"/>
                          <a:ea typeface="ＭＳ 明朝"/>
                          <a:cs typeface="Times New Roman"/>
                        </a:rPr>
                        <a:t>　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5" marR="46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2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latin typeface="ＭＳ 明朝"/>
                          <a:ea typeface="平成明朝"/>
                          <a:cs typeface="Times New Roman"/>
                        </a:rPr>
                        <a:t>(4) </a:t>
                      </a:r>
                      <a:r>
                        <a:rPr lang="ja-JP" sz="2000" kern="0" dirty="0">
                          <a:latin typeface="Times"/>
                          <a:ea typeface="ＭＳ 明朝"/>
                          <a:cs typeface="Times New Roman"/>
                        </a:rPr>
                        <a:t>講演料など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5" marR="46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latin typeface="Times"/>
                          <a:ea typeface="ＭＳ 明朝"/>
                          <a:cs typeface="Times New Roman"/>
                        </a:rPr>
                        <a:t>あり　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5" marR="46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0" dirty="0">
                          <a:latin typeface="Times"/>
                          <a:ea typeface="ＭＳ 明朝"/>
                          <a:cs typeface="Times New Roman"/>
                        </a:rPr>
                        <a:t>Ａ製薬、Ｂ医療機器メーカー</a:t>
                      </a:r>
                      <a:r>
                        <a:rPr lang="ja-JP" sz="2000" kern="0" dirty="0">
                          <a:latin typeface="Times"/>
                          <a:ea typeface="ＭＳ 明朝"/>
                          <a:cs typeface="Times New Roman"/>
                        </a:rPr>
                        <a:t>　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5" marR="46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2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0">
                          <a:latin typeface="ＭＳ 明朝"/>
                          <a:ea typeface="平成明朝"/>
                          <a:cs typeface="Times New Roman"/>
                        </a:rPr>
                        <a:t>(5) </a:t>
                      </a:r>
                      <a:r>
                        <a:rPr lang="ja-JP" sz="2000" kern="0">
                          <a:latin typeface="Times"/>
                          <a:ea typeface="ＭＳ 明朝"/>
                          <a:cs typeface="Times New Roman"/>
                        </a:rPr>
                        <a:t>原稿料など</a:t>
                      </a:r>
                      <a:endParaRPr lang="ja-JP" sz="2000" kern="10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5" marR="46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latin typeface="Times"/>
                          <a:ea typeface="ＭＳ 明朝"/>
                          <a:cs typeface="Times New Roman"/>
                        </a:rPr>
                        <a:t>あり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5" marR="46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0" dirty="0">
                          <a:latin typeface="Times"/>
                          <a:ea typeface="ＭＳ 明朝"/>
                          <a:cs typeface="Times New Roman"/>
                        </a:rPr>
                        <a:t>Ｃ製薬</a:t>
                      </a:r>
                      <a:r>
                        <a:rPr lang="ja-JP" sz="2000" kern="0" dirty="0">
                          <a:latin typeface="Times"/>
                          <a:ea typeface="ＭＳ 明朝"/>
                          <a:cs typeface="Times New Roman"/>
                        </a:rPr>
                        <a:t>　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5" marR="46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2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latin typeface="ＭＳ 明朝"/>
                          <a:ea typeface="平成明朝"/>
                          <a:cs typeface="Times New Roman"/>
                        </a:rPr>
                        <a:t>(6) </a:t>
                      </a:r>
                      <a:r>
                        <a:rPr lang="ja-JP" sz="2000" kern="0" dirty="0">
                          <a:latin typeface="Times"/>
                          <a:ea typeface="ＭＳ 明朝"/>
                          <a:cs typeface="Times New Roman"/>
                        </a:rPr>
                        <a:t>研究費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5" marR="46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2000" kern="0" dirty="0">
                          <a:latin typeface="Times"/>
                          <a:ea typeface="ＭＳ 明朝"/>
                          <a:cs typeface="Times New Roman"/>
                        </a:rPr>
                        <a:t>あり　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5" marR="46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0" dirty="0">
                          <a:latin typeface="Times"/>
                          <a:ea typeface="ＭＳ 明朝"/>
                          <a:cs typeface="Times New Roman"/>
                        </a:rPr>
                        <a:t>Ｄ製薬、Ｅ医療機器メーカー</a:t>
                      </a:r>
                      <a:r>
                        <a:rPr lang="ja-JP" sz="2000" kern="0" dirty="0">
                          <a:latin typeface="Times"/>
                          <a:ea typeface="ＭＳ 明朝"/>
                          <a:cs typeface="Times New Roman"/>
                        </a:rPr>
                        <a:t>　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5" marR="46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70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latin typeface="ＭＳ 明朝"/>
                          <a:ea typeface="平成明朝"/>
                          <a:cs typeface="Times New Roman"/>
                        </a:rPr>
                        <a:t>(7) </a:t>
                      </a:r>
                      <a:r>
                        <a:rPr lang="ja-JP" altLang="en-US" sz="2000" kern="0" dirty="0">
                          <a:latin typeface="Times"/>
                          <a:ea typeface="ＭＳ 明朝"/>
                          <a:cs typeface="Times New Roman"/>
                        </a:rPr>
                        <a:t>寄附金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5" marR="46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0" dirty="0">
                          <a:latin typeface="Times"/>
                          <a:ea typeface="ＭＳ 明朝"/>
                          <a:cs typeface="Times New Roman"/>
                        </a:rPr>
                        <a:t>なし</a:t>
                      </a:r>
                      <a:r>
                        <a:rPr lang="ja-JP" sz="2000" kern="0" dirty="0">
                          <a:latin typeface="Times"/>
                          <a:ea typeface="ＭＳ 明朝"/>
                          <a:cs typeface="Times New Roman"/>
                        </a:rPr>
                        <a:t>　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5" marR="46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5" marR="46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139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kern="0" dirty="0">
                          <a:latin typeface="ＭＳ 明朝"/>
                          <a:ea typeface="平成明朝"/>
                          <a:cs typeface="Times New Roman"/>
                        </a:rPr>
                        <a:t>(8) </a:t>
                      </a:r>
                      <a:r>
                        <a:rPr lang="ja-JP" altLang="en-US" sz="2000" kern="0" dirty="0">
                          <a:latin typeface="Times"/>
                          <a:ea typeface="ＭＳ 明朝"/>
                          <a:cs typeface="Times New Roman"/>
                        </a:rPr>
                        <a:t>訴訟等の顧問料など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5" marR="46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1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/>
                        </a:rPr>
                        <a:t>あり</a:t>
                      </a:r>
                      <a:endParaRPr lang="ja-JP" sz="2000" kern="100" dirty="0"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/>
                      </a:endParaRPr>
                    </a:p>
                  </a:txBody>
                  <a:tcPr marL="46085" marR="46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1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/>
                        </a:rPr>
                        <a:t>Ｘベンチャー企業</a:t>
                      </a:r>
                      <a:endParaRPr lang="ja-JP" sz="2000" kern="100" dirty="0"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/>
                      </a:endParaRPr>
                    </a:p>
                  </a:txBody>
                  <a:tcPr marL="46085" marR="46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822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kern="0" dirty="0">
                          <a:latin typeface="ＭＳ 明朝"/>
                          <a:ea typeface="平成明朝"/>
                          <a:cs typeface="Times New Roman"/>
                        </a:rPr>
                        <a:t>(9) </a:t>
                      </a:r>
                      <a:r>
                        <a:rPr lang="ja-JP" altLang="en-US" sz="2000" kern="0" dirty="0">
                          <a:latin typeface="Times"/>
                          <a:ea typeface="ＭＳ 明朝"/>
                          <a:cs typeface="Times New Roman"/>
                        </a:rPr>
                        <a:t>研究員の受け入れ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5" marR="46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1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/>
                        </a:rPr>
                        <a:t>あり</a:t>
                      </a:r>
                      <a:endParaRPr lang="ja-JP" sz="2000" kern="100" dirty="0"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/>
                      </a:endParaRPr>
                    </a:p>
                  </a:txBody>
                  <a:tcPr marL="46085" marR="46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1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/>
                        </a:rPr>
                        <a:t>Ｄ製薬、Ｇ企業</a:t>
                      </a:r>
                      <a:endParaRPr lang="ja-JP" sz="2000" kern="100" dirty="0"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/>
                      </a:endParaRPr>
                    </a:p>
                  </a:txBody>
                  <a:tcPr marL="46085" marR="46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5353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kern="0" dirty="0">
                          <a:latin typeface="ＭＳ 明朝"/>
                          <a:ea typeface="平成明朝"/>
                          <a:cs typeface="Times New Roman"/>
                        </a:rPr>
                        <a:t>(10)</a:t>
                      </a:r>
                      <a:r>
                        <a:rPr lang="ja-JP" altLang="en-US" sz="2000" kern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/>
                        </a:rPr>
                        <a:t>寄付講座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5" marR="46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1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/>
                        </a:rPr>
                        <a:t>あり</a:t>
                      </a:r>
                      <a:endParaRPr lang="en-US" altLang="ja-JP" sz="2000" kern="100" dirty="0"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800" kern="1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/>
                        </a:rPr>
                        <a:t>職名：講師</a:t>
                      </a:r>
                      <a:endParaRPr lang="en-US" altLang="ja-JP" sz="1800" kern="100" dirty="0"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/>
                        </a:rPr>
                        <a:t>　（</a:t>
                      </a:r>
                      <a:r>
                        <a:rPr lang="ja-JP" altLang="en-US" sz="1800" kern="1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/>
                        </a:rPr>
                        <a:t>専任）</a:t>
                      </a:r>
                      <a:endParaRPr lang="ja-JP" sz="1800" kern="100" dirty="0"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/>
                      </a:endParaRPr>
                    </a:p>
                  </a:txBody>
                  <a:tcPr marL="46085" marR="46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1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/>
                        </a:rPr>
                        <a:t>Ｈ製薬〇〇講座</a:t>
                      </a:r>
                      <a:endParaRPr lang="ja-JP" sz="2000" kern="100" dirty="0"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/>
                      </a:endParaRPr>
                    </a:p>
                  </a:txBody>
                  <a:tcPr marL="46085" marR="46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0966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000" kern="0" dirty="0">
                          <a:latin typeface="ＭＳ 明朝"/>
                          <a:ea typeface="平成明朝"/>
                          <a:cs typeface="Times New Roman"/>
                        </a:rPr>
                        <a:t>(11)</a:t>
                      </a:r>
                      <a:r>
                        <a:rPr lang="ja-JP" altLang="ja-JP" sz="2000" kern="0" dirty="0">
                          <a:latin typeface="Times"/>
                          <a:ea typeface="ＭＳ 明朝"/>
                          <a:cs typeface="Times New Roman"/>
                        </a:rPr>
                        <a:t>その他報酬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5" marR="46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1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  <a:cs typeface="Times New Roman"/>
                        </a:rPr>
                        <a:t>あり</a:t>
                      </a:r>
                      <a:endParaRPr lang="ja-JP" sz="2000" kern="100" dirty="0">
                        <a:latin typeface="ＭＳ 明朝" panose="02020609040205080304" pitchFamily="17" charset="-128"/>
                        <a:ea typeface="ＭＳ 明朝" panose="02020609040205080304" pitchFamily="17" charset="-128"/>
                        <a:cs typeface="Times New Roman"/>
                      </a:endParaRPr>
                    </a:p>
                  </a:txBody>
                  <a:tcPr marL="46085" marR="46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2000" kern="0" dirty="0">
                          <a:latin typeface="Times"/>
                          <a:ea typeface="ＭＳ 明朝"/>
                          <a:cs typeface="Times New Roman"/>
                        </a:rPr>
                        <a:t>Ｉ化粧品会社、Ｊ生命保険会社、Ｋ出版社</a:t>
                      </a:r>
                      <a:r>
                        <a:rPr lang="ja-JP" altLang="ja-JP" sz="2000" kern="0" dirty="0">
                          <a:latin typeface="Times"/>
                          <a:ea typeface="ＭＳ 明朝"/>
                          <a:cs typeface="Times New Roman"/>
                        </a:rPr>
                        <a:t>　</a:t>
                      </a:r>
                      <a:endParaRPr lang="ja-JP" sz="2000" kern="100" dirty="0">
                        <a:latin typeface="Times"/>
                        <a:ea typeface="平成明朝"/>
                        <a:cs typeface="Times New Roman"/>
                      </a:endParaRPr>
                    </a:p>
                  </a:txBody>
                  <a:tcPr marL="46085" marR="4608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139</Words>
  <Application>Microsoft Macintosh PowerPoint</Application>
  <PresentationFormat>画面に合わせる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明朝</vt:lpstr>
      <vt:lpstr>游ゴシック</vt:lpstr>
      <vt:lpstr>Arial</vt:lpstr>
      <vt:lpstr>Calibri</vt:lpstr>
      <vt:lpstr>Times</vt:lpstr>
      <vt:lpstr>Office テーマ</vt:lpstr>
      <vt:lpstr>PowerPoint プレゼンテーション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学会（総会・地方会）における発表時の利益相反状態の開示について</dc:title>
  <dc:creator>佐伯俊昭</dc:creator>
  <cp:lastModifiedBy>Microsoft Office User</cp:lastModifiedBy>
  <cp:revision>21</cp:revision>
  <cp:lastPrinted>2018-06-07T06:30:39Z</cp:lastPrinted>
  <dcterms:created xsi:type="dcterms:W3CDTF">2009-08-26T23:44:44Z</dcterms:created>
  <dcterms:modified xsi:type="dcterms:W3CDTF">2023-02-13T01:13:02Z</dcterms:modified>
</cp:coreProperties>
</file>